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6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FEE115-333D-4D1A-8E7F-FE6CF520D34A}" type="datetimeFigureOut">
              <a:rPr lang="ru-RU"/>
              <a:pPr/>
              <a:t>10.10.2014</a:t>
            </a:fld>
            <a:endParaRPr lang="ru-RU"/>
          </a:p>
        </p:txBody>
      </p:sp>
      <p:sp>
        <p:nvSpPr>
          <p:cNvPr id="337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7528C1-E33E-42D8-B58E-276F8F76C71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A3E7D-8B6F-4336-BBD0-B88DDED881F1}" type="datetimeFigureOut">
              <a:rPr lang="ru-RU"/>
              <a:pPr>
                <a:defRPr/>
              </a:pPr>
              <a:t>10.10.2014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06BCE-AEAE-4121-9290-316EB4A04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3E5B1-6474-4064-85D9-D5DAD7F990BC}" type="datetimeFigureOut">
              <a:rPr lang="ru-RU"/>
              <a:pPr>
                <a:defRPr/>
              </a:pPr>
              <a:t>10.10.2014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1B177-BF93-497D-9335-C7168D46E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2A531-A8A3-40C0-B540-9FB778CA940D}" type="datetimeFigureOut">
              <a:rPr lang="ru-RU"/>
              <a:pPr>
                <a:defRPr/>
              </a:pPr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ECA76-4C9B-4E52-9694-5BF43CBB1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5A87C-517D-4E97-9082-504506B96955}" type="datetimeFigureOut">
              <a:rPr lang="ru-RU"/>
              <a:pPr>
                <a:defRPr/>
              </a:pPr>
              <a:t>10.10.2014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76F24-1A25-4C9B-84F0-6E309B037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5CCF7-E896-4EC0-B738-9C62298C62FA}" type="datetimeFigureOut">
              <a:rPr lang="ru-RU"/>
              <a:pPr>
                <a:defRPr/>
              </a:pPr>
              <a:t>10.10.2014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8DA8D-9E10-4423-85DA-0EA917B93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5C220-297E-4514-9776-A55D92EA2E31}" type="datetimeFigureOut">
              <a:rPr lang="ru-RU"/>
              <a:pPr>
                <a:defRPr/>
              </a:pPr>
              <a:t>10.10.2014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74F02-E4C7-4548-9EF1-C3744C821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45C4B-563F-4FEF-AF9C-938BE679C6B0}" type="datetimeFigureOut">
              <a:rPr lang="ru-RU"/>
              <a:pPr>
                <a:defRPr/>
              </a:pPr>
              <a:t>10.10.2014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218FE-5DF0-42CC-89CD-40FDCDB75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4A29D-B0C5-47C0-B8DC-F9595DEFF8E1}" type="datetimeFigureOut">
              <a:rPr lang="ru-RU"/>
              <a:pPr>
                <a:defRPr/>
              </a:pPr>
              <a:t>10.10.2014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92C61-DF2F-40F5-A0DC-BBA47327B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D038C-70FA-4CDA-A94F-62824A29F92F}" type="datetimeFigureOut">
              <a:rPr lang="ru-RU"/>
              <a:pPr>
                <a:defRPr/>
              </a:pPr>
              <a:t>10.10.2014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7B91B-4260-45BF-8619-AC0B4BF6F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81D6D-35F9-4FEA-A829-C23ABCB7D9B2}" type="datetimeFigureOut">
              <a:rPr lang="ru-RU"/>
              <a:pPr>
                <a:defRPr/>
              </a:pPr>
              <a:t>10.10.2014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D0367-4CCC-4803-98E5-CA6534642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A6E61-C187-42F2-B3D4-2A6E528074F5}" type="datetimeFigureOut">
              <a:rPr lang="ru-RU"/>
              <a:pPr>
                <a:defRPr/>
              </a:pPr>
              <a:t>10.10.2014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772DA-421F-4642-8E29-09C26956DD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C7C1B4-224C-4F86-A50E-F6091C9B2F7B}" type="datetimeFigureOut">
              <a:rPr lang="ru-RU"/>
              <a:pPr>
                <a:defRPr/>
              </a:pPr>
              <a:t>10.10.2014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B70D00-2533-410A-95A3-AFEEB1893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3" r:id="rId4"/>
    <p:sldLayoutId id="2147483759" r:id="rId5"/>
    <p:sldLayoutId id="2147483754" r:id="rId6"/>
    <p:sldLayoutId id="2147483760" r:id="rId7"/>
    <p:sldLayoutId id="2147483761" r:id="rId8"/>
    <p:sldLayoutId id="2147483762" r:id="rId9"/>
    <p:sldLayoutId id="2147483755" r:id="rId10"/>
    <p:sldLayoutId id="214748376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13" y="3571875"/>
            <a:ext cx="7772400" cy="1714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3684588"/>
            <a:ext cx="8429625" cy="3173412"/>
          </a:xfrm>
        </p:spPr>
        <p:txBody>
          <a:bodyPr/>
          <a:lstStyle/>
          <a:p>
            <a:pPr algn="ctr" eaLnBrk="1" hangingPunct="1"/>
            <a:endParaRPr lang="ru-RU" sz="5400" b="1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 eaLnBrk="1" hangingPunct="1"/>
            <a:r>
              <a:rPr lang="ru-RU" sz="5400" b="1" smtClean="0">
                <a:solidFill>
                  <a:srgbClr val="002060"/>
                </a:solidFill>
                <a:latin typeface="Monotype Corsiva" pitchFamily="66" charset="0"/>
              </a:rPr>
              <a:t>Не стареют душой ветераны</a:t>
            </a:r>
            <a:endParaRPr lang="ru-RU" sz="2000" b="1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 eaLnBrk="1" hangingPunct="1"/>
            <a:r>
              <a:rPr lang="ru-RU" sz="2000" b="1" smtClean="0">
                <a:solidFill>
                  <a:srgbClr val="002060"/>
                </a:solidFill>
                <a:latin typeface="Arial Narrow" pitchFamily="34" charset="0"/>
              </a:rPr>
              <a:t>Муниципальное бюджетное общеобразовательное учреждение                                    «Основная общеобразовательная школа №17»</a:t>
            </a:r>
          </a:p>
        </p:txBody>
      </p:sp>
      <p:pic>
        <p:nvPicPr>
          <p:cNvPr id="13315" name="Picture 8" descr="DSCN6210"/>
          <p:cNvPicPr>
            <a:picLocks noChangeAspect="1" noChangeArrowheads="1"/>
          </p:cNvPicPr>
          <p:nvPr/>
        </p:nvPicPr>
        <p:blipFill>
          <a:blip r:embed="rId3"/>
          <a:srcRect t="4276" b="5934"/>
          <a:stretch>
            <a:fillRect/>
          </a:stretch>
        </p:blipFill>
        <p:spPr bwMode="auto">
          <a:xfrm>
            <a:off x="714375" y="285750"/>
            <a:ext cx="7643813" cy="45005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0" name="Picture 2" descr="F:\филиппова фото\DSCN976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77813" y="285750"/>
            <a:ext cx="8556625" cy="6416675"/>
          </a:xfrm>
          <a:ln w="28575">
            <a:solidFill>
              <a:schemeClr val="tx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6864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latin typeface="Constantia" pitchFamily="18" charset="0"/>
                <a:cs typeface="Arial" pitchFamily="34" charset="0"/>
              </a:rPr>
              <a:t>Не стареют душой ветераны</a:t>
            </a:r>
            <a:br>
              <a:rPr lang="ru-RU" b="1" i="1" dirty="0" smtClean="0">
                <a:latin typeface="Constantia" pitchFamily="18" charset="0"/>
                <a:cs typeface="Arial" pitchFamily="34" charset="0"/>
              </a:rPr>
            </a:br>
            <a:r>
              <a:rPr lang="ru-RU" b="1" i="1" dirty="0" smtClean="0">
                <a:latin typeface="Constantia" pitchFamily="18" charset="0"/>
                <a:cs typeface="Arial" pitchFamily="34" charset="0"/>
              </a:rPr>
              <a:t>И пускай пролетают года</a:t>
            </a:r>
            <a:br>
              <a:rPr lang="ru-RU" b="1" i="1" dirty="0" smtClean="0">
                <a:latin typeface="Constantia" pitchFamily="18" charset="0"/>
                <a:cs typeface="Arial" pitchFamily="34" charset="0"/>
              </a:rPr>
            </a:br>
            <a:r>
              <a:rPr lang="ru-RU" b="1" i="1" dirty="0" smtClean="0">
                <a:latin typeface="Constantia" pitchFamily="18" charset="0"/>
                <a:cs typeface="Arial" pitchFamily="34" charset="0"/>
              </a:rPr>
              <a:t>Вы верны вашей юности славной,</a:t>
            </a:r>
            <a:br>
              <a:rPr lang="ru-RU" b="1" i="1" dirty="0" smtClean="0">
                <a:latin typeface="Constantia" pitchFamily="18" charset="0"/>
                <a:cs typeface="Arial" pitchFamily="34" charset="0"/>
              </a:rPr>
            </a:br>
            <a:r>
              <a:rPr lang="ru-RU" b="1" i="1" dirty="0" smtClean="0">
                <a:latin typeface="Constantia" pitchFamily="18" charset="0"/>
                <a:cs typeface="Arial" pitchFamily="34" charset="0"/>
              </a:rPr>
              <a:t>Потому что душа молода!</a:t>
            </a:r>
            <a:r>
              <a:rPr lang="ru-RU" i="1" dirty="0" smtClean="0">
                <a:latin typeface="Constantia" pitchFamily="18" charset="0"/>
              </a:rPr>
              <a:t/>
            </a:r>
            <a:br>
              <a:rPr lang="ru-RU" i="1" dirty="0" smtClean="0">
                <a:latin typeface="Constantia" pitchFamily="18" charset="0"/>
              </a:rPr>
            </a:br>
            <a:endParaRPr lang="ru-RU" dirty="0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304800" y="4286250"/>
            <a:ext cx="8686800" cy="23574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latin typeface="Arial" charset="0"/>
                <a:cs typeface="Arial" charset="0"/>
              </a:rPr>
              <a:t>   </a:t>
            </a:r>
            <a:endParaRPr lang="ru-RU" i="1" smtClean="0">
              <a:latin typeface="Constant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38" name="Picture 2" descr="F:\филиппова фото\DSCF902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23925" y="260350"/>
            <a:ext cx="7454900" cy="5592763"/>
          </a:xfrm>
          <a:ln w="28575">
            <a:solidFill>
              <a:srgbClr val="00206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539750" y="5949950"/>
            <a:ext cx="8064500" cy="574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</a:rPr>
              <a:t>Встреча с ветеранами</a:t>
            </a: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2" name="Picture 2" descr="F:\филиппова фото\SAM_065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260350"/>
            <a:ext cx="8064500" cy="5372100"/>
          </a:xfrm>
          <a:ln w="28575"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68313" y="5805488"/>
            <a:ext cx="8064500" cy="57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>
                <a:solidFill>
                  <a:srgbClr val="002060"/>
                </a:solidFill>
              </a:rPr>
              <a:t>В гостях у участника Великой Отечественной войны </a:t>
            </a:r>
          </a:p>
          <a:p>
            <a:pPr algn="ctr"/>
            <a:r>
              <a:rPr lang="ru-RU" sz="2400">
                <a:solidFill>
                  <a:srgbClr val="002060"/>
                </a:solidFill>
              </a:rPr>
              <a:t>Демидова А. И.</a:t>
            </a: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6" name="Picture 2" descr="F:\филиппова фото\SAM_074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260350"/>
            <a:ext cx="8472487" cy="5643563"/>
          </a:xfrm>
          <a:ln w="28575">
            <a:solidFill>
              <a:schemeClr val="tx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0" name="Picture 2" descr="F:\филиппова фото\SAM_016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00113" y="260350"/>
            <a:ext cx="7488237" cy="5176838"/>
          </a:xfrm>
          <a:ln w="28575"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900113" y="5589588"/>
            <a:ext cx="8064500" cy="574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>
                <a:solidFill>
                  <a:srgbClr val="002060"/>
                </a:solidFill>
              </a:rPr>
              <a:t>С праздником ветераны!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4" name="Picture 2" descr="F:\филиппова фото\DSC0023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16013" y="188913"/>
            <a:ext cx="7526337" cy="5645150"/>
          </a:xfrm>
          <a:ln w="28575"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68313" y="5949950"/>
            <a:ext cx="8064500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>
                <a:solidFill>
                  <a:srgbClr val="002060"/>
                </a:solidFill>
              </a:rPr>
              <a:t>Поздравление участника Великой Отечественной войны </a:t>
            </a:r>
          </a:p>
          <a:p>
            <a:pPr algn="ctr"/>
            <a:r>
              <a:rPr lang="ru-RU" sz="2400">
                <a:solidFill>
                  <a:srgbClr val="002060"/>
                </a:solidFill>
              </a:rPr>
              <a:t>Дрёмина М.Г. с началом учебного года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58" name="Picture 2" descr="F:\филиппова фото\2014-03-11-04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88913"/>
            <a:ext cx="8643938" cy="5572125"/>
          </a:xfrm>
          <a:ln w="28575"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68313" y="5805488"/>
            <a:ext cx="8064500" cy="57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</a:rPr>
              <a:t>Помощь  ветеранам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2" name="Picture 2" descr="F:\филиппова фото\IMG_435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260350"/>
            <a:ext cx="8439150" cy="5626100"/>
          </a:xfrm>
          <a:ln w="28575"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68313" y="5949950"/>
            <a:ext cx="8064500" cy="574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</a:rPr>
              <a:t>Встреча с ветеранами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06" name="Picture 2" descr="F:\филиппова фото\IMG_145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42988" y="333375"/>
            <a:ext cx="7058025" cy="5294313"/>
          </a:xfrm>
          <a:ln w="28575"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539750" y="5734050"/>
            <a:ext cx="8424863" cy="574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400">
              <a:solidFill>
                <a:srgbClr val="002060"/>
              </a:solidFill>
              <a:latin typeface="Arial" charset="0"/>
            </a:endParaRPr>
          </a:p>
          <a:p>
            <a:pPr algn="ctr"/>
            <a:r>
              <a:rPr lang="ru-RU" sz="2400">
                <a:solidFill>
                  <a:srgbClr val="002060"/>
                </a:solidFill>
                <a:latin typeface="Arial" charset="0"/>
              </a:rPr>
              <a:t>Совместная поездка учащихся школы и ветеранов педагогического труда города в село Красное                          в  краеведческий музей и храм.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214</TotalTime>
  <Words>61</Words>
  <Application>Microsoft Office PowerPoint</Application>
  <PresentationFormat>Экран (4:3)</PresentationFormat>
  <Paragraphs>14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11</vt:i4>
      </vt:variant>
    </vt:vector>
  </HeadingPairs>
  <TitlesOfParts>
    <vt:vector size="28" baseType="lpstr">
      <vt:lpstr>Arial</vt:lpstr>
      <vt:lpstr>Franklin Gothic Medium</vt:lpstr>
      <vt:lpstr>Franklin Gothic Book</vt:lpstr>
      <vt:lpstr>Wingdings 2</vt:lpstr>
      <vt:lpstr>Calibri</vt:lpstr>
      <vt:lpstr>Monotype Corsiva</vt:lpstr>
      <vt:lpstr>Arial Narrow</vt:lpstr>
      <vt:lpstr>Constantia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профсоюз</dc:title>
  <dc:creator>1</dc:creator>
  <cp:lastModifiedBy>*</cp:lastModifiedBy>
  <cp:revision>33</cp:revision>
  <dcterms:created xsi:type="dcterms:W3CDTF">2014-09-15T04:05:01Z</dcterms:created>
  <dcterms:modified xsi:type="dcterms:W3CDTF">2014-10-09T19:06:00Z</dcterms:modified>
</cp:coreProperties>
</file>